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9" r:id="rId2"/>
    <p:sldId id="305" r:id="rId3"/>
    <p:sldId id="307" r:id="rId4"/>
    <p:sldId id="306" r:id="rId5"/>
  </p:sldIdLst>
  <p:sldSz cx="9144000" cy="6858000" type="letter"/>
  <p:notesSz cx="6858000" cy="92202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10" userDrawn="1">
          <p15:clr>
            <a:srgbClr val="A4A3A4"/>
          </p15:clr>
        </p15:guide>
        <p15:guide id="2" orient="horz" pos="864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  <p15:guide id="4" orient="horz" pos="2256" userDrawn="1">
          <p15:clr>
            <a:srgbClr val="A4A3A4"/>
          </p15:clr>
        </p15:guide>
        <p15:guide id="5" orient="horz" pos="827" userDrawn="1">
          <p15:clr>
            <a:srgbClr val="A4A3A4"/>
          </p15:clr>
        </p15:guide>
        <p15:guide id="6" pos="158" userDrawn="1">
          <p15:clr>
            <a:srgbClr val="A4A3A4"/>
          </p15:clr>
        </p15:guide>
        <p15:guide id="7" pos="5601" userDrawn="1">
          <p15:clr>
            <a:srgbClr val="A4A3A4"/>
          </p15:clr>
        </p15:guide>
        <p15:guide id="8" pos="1541" userDrawn="1">
          <p15:clr>
            <a:srgbClr val="A4A3A4"/>
          </p15:clr>
        </p15:guide>
        <p15:guide id="9" pos="1451" userDrawn="1">
          <p15:clr>
            <a:srgbClr val="A4A3A4"/>
          </p15:clr>
        </p15:guide>
        <p15:guide id="10" pos="2925" userDrawn="1">
          <p15:clr>
            <a:srgbClr val="A4A3A4"/>
          </p15:clr>
        </p15:guide>
        <p15:guide id="11" pos="2835" userDrawn="1">
          <p15:clr>
            <a:srgbClr val="A4A3A4"/>
          </p15:clr>
        </p15:guide>
        <p15:guide id="12" pos="4308" userDrawn="1">
          <p15:clr>
            <a:srgbClr val="A4A3A4"/>
          </p15:clr>
        </p15:guide>
        <p15:guide id="13" pos="421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68" userDrawn="1">
          <p15:clr>
            <a:srgbClr val="A4A3A4"/>
          </p15:clr>
        </p15:guide>
        <p15:guide id="2" orient="horz" pos="581" userDrawn="1">
          <p15:clr>
            <a:srgbClr val="A4A3A4"/>
          </p15:clr>
        </p15:guide>
        <p15:guide id="3" orient="horz" pos="409" userDrawn="1">
          <p15:clr>
            <a:srgbClr val="A4A3A4"/>
          </p15:clr>
        </p15:guide>
        <p15:guide id="4" orient="horz" pos="2264" userDrawn="1">
          <p15:clr>
            <a:srgbClr val="A4A3A4"/>
          </p15:clr>
        </p15:guide>
        <p15:guide id="5" pos="3980" userDrawn="1">
          <p15:clr>
            <a:srgbClr val="A4A3A4"/>
          </p15:clr>
        </p15:guide>
        <p15:guide id="6" pos="3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63CC"/>
    <a:srgbClr val="FCC40B"/>
    <a:srgbClr val="014F93"/>
    <a:srgbClr val="969696"/>
    <a:srgbClr val="CCFFFF"/>
    <a:srgbClr val="33999B"/>
    <a:srgbClr val="003466"/>
    <a:srgbClr val="CDFFFF"/>
    <a:srgbClr val="4588B5"/>
    <a:srgbClr val="005D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88" autoAdjust="0"/>
    <p:restoredTop sz="94660" autoAdjust="0"/>
  </p:normalViewPr>
  <p:slideViewPr>
    <p:cSldViewPr snapToObjects="1">
      <p:cViewPr varScale="1">
        <p:scale>
          <a:sx n="104" d="100"/>
          <a:sy n="104" d="100"/>
        </p:scale>
        <p:origin x="1374" y="114"/>
      </p:cViewPr>
      <p:guideLst>
        <p:guide orient="horz" pos="4110"/>
        <p:guide orient="horz" pos="864"/>
        <p:guide orient="horz" pos="2160"/>
        <p:guide orient="horz" pos="2256"/>
        <p:guide orient="horz" pos="827"/>
        <p:guide pos="158"/>
        <p:guide pos="5601"/>
        <p:guide pos="1541"/>
        <p:guide pos="1451"/>
        <p:guide pos="2925"/>
        <p:guide pos="2835"/>
        <p:guide pos="4308"/>
        <p:guide pos="42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0" d="100"/>
          <a:sy n="50" d="100"/>
        </p:scale>
        <p:origin x="-2976" y="-108"/>
      </p:cViewPr>
      <p:guideLst>
        <p:guide orient="horz" pos="168"/>
        <p:guide orient="horz" pos="581"/>
        <p:guide orient="horz" pos="409"/>
        <p:guide orient="horz" pos="2264"/>
        <p:guide pos="3980"/>
        <p:guide pos="3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883852" y="8757200"/>
            <a:ext cx="2972547" cy="4615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A6B00D-5B37-4B84-B23F-E3F4C9306FA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360435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15938" y="893763"/>
            <a:ext cx="5834062" cy="4375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46142" y="5491128"/>
            <a:ext cx="5772123" cy="3047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548527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214A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214A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214A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214A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214A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2997200"/>
            <a:ext cx="9144000" cy="3860800"/>
          </a:xfrm>
          <a:prstGeom prst="rect">
            <a:avLst/>
          </a:prstGeom>
          <a:gradFill flip="none" rotWithShape="1">
            <a:gsLst>
              <a:gs pos="100000">
                <a:srgbClr val="2E63CC">
                  <a:alpha val="60000"/>
                </a:srgbClr>
              </a:gs>
              <a:gs pos="0">
                <a:srgbClr val="CCFFFF">
                  <a:shade val="30000"/>
                  <a:satMod val="115000"/>
                  <a:alpha val="0"/>
                </a:srgbClr>
              </a:gs>
              <a:gs pos="100000">
                <a:srgbClr val="CCFFFF">
                  <a:shade val="100000"/>
                  <a:satMod val="115000"/>
                </a:srgbClr>
              </a:gs>
            </a:gsLst>
            <a:lin ang="5400000" scaled="0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anchor="ctr"/>
          <a:lstStyle/>
          <a:p>
            <a:pPr algn="ctr">
              <a:buClr>
                <a:srgbClr val="E30034"/>
              </a:buClr>
              <a:defRPr/>
            </a:pPr>
            <a:endParaRPr lang="de-DE" sz="1200" dirty="0" err="1">
              <a:latin typeface="Verdana" pitchFamily="34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black">
          <a:xfrm>
            <a:off x="0" y="98485"/>
            <a:ext cx="914400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0">
            <a:spAutoFit/>
          </a:bodyPr>
          <a:lstStyle/>
          <a:p>
            <a:pPr algn="ctr"/>
            <a:r>
              <a:rPr lang="en-US" sz="2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2025 International ESD Workshop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827586" y="2133600"/>
            <a:ext cx="7560839" cy="1511424"/>
          </a:xfrm>
          <a:prstGeom prst="rect">
            <a:avLst/>
          </a:prstGeom>
        </p:spPr>
        <p:txBody>
          <a:bodyPr/>
          <a:lstStyle>
            <a:lvl1pPr algn="ctr">
              <a:buNone/>
              <a:defRPr sz="2700" kern="120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827089" y="4076700"/>
            <a:ext cx="7561262" cy="1728788"/>
          </a:xfrm>
          <a:prstGeom prst="rect">
            <a:avLst/>
          </a:prstGeom>
        </p:spPr>
        <p:txBody>
          <a:bodyPr/>
          <a:lstStyle>
            <a:lvl1pPr algn="ctr">
              <a:buNone/>
              <a:defRPr sz="1800" kern="120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Foliennummernplatzhalter 12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>
            <a:lvl1pPr algn="r">
              <a:defRPr sz="600">
                <a:solidFill>
                  <a:srgbClr val="969696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3F628355-75AC-454E-A3CA-573CF54527E2}" type="slidenum">
              <a:rPr lang="de-DE" smtClean="0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032" y="1271016"/>
            <a:ext cx="8650224" cy="518464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kern="1200" baseline="0"/>
            </a:lvl1pPr>
            <a:lvl2pPr marL="403622" indent="-202406">
              <a:buFont typeface="Verdana" panose="020B0604030504040204" pitchFamily="34" charset="0"/>
              <a:buChar char="─"/>
              <a:defRPr kern="1200" baseline="0"/>
            </a:lvl2pPr>
            <a:lvl3pPr marL="607219" indent="-201216">
              <a:buFont typeface="Verdana" panose="020B0604030504040204" pitchFamily="34" charset="0"/>
              <a:buChar char="─"/>
              <a:defRPr kern="1200" baseline="0"/>
            </a:lvl3pPr>
            <a:lvl4pPr marL="809625" indent="-202406">
              <a:buFont typeface="Verdana" panose="020B0604030504040204" pitchFamily="34" charset="0"/>
              <a:buChar char="─"/>
              <a:defRPr kern="1200" baseline="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F302ADB4-0FFE-4AD8-843B-18B0D6B75D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2267744" y="6624642"/>
            <a:ext cx="4608513" cy="142875"/>
          </a:xfrm>
          <a:prstGeom prst="rect">
            <a:avLst/>
          </a:prstGeom>
          <a:ln/>
        </p:spPr>
        <p:txBody>
          <a:bodyPr anchor="ctr" anchorCtr="0"/>
          <a:lstStyle>
            <a:lvl1pPr>
              <a:defRPr sz="600">
                <a:solidFill>
                  <a:srgbClr val="96969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en-US" dirty="0"/>
              <a:t>2024 International ESD Workshop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64800"/>
            <a:ext cx="9144000" cy="555888"/>
          </a:xfrm>
          <a:prstGeom prst="rect">
            <a:avLst/>
          </a:prstGeom>
        </p:spPr>
        <p:txBody>
          <a:bodyPr anchor="ctr" anchorCtr="0"/>
          <a:lstStyle>
            <a:lvl1pPr algn="ctr">
              <a:defRPr sz="2100" kern="120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7759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2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032" y="1271016"/>
            <a:ext cx="4315968" cy="518464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kern="1200" baseline="0"/>
            </a:lvl1pPr>
            <a:lvl2pPr marL="403622" indent="-202406">
              <a:buFont typeface="Verdana" panose="020B0604030504040204" pitchFamily="34" charset="0"/>
              <a:buChar char="─"/>
              <a:defRPr kern="1200" baseline="0"/>
            </a:lvl2pPr>
            <a:lvl3pPr marL="607219" indent="-201216">
              <a:buFont typeface="Verdana" panose="020B0604030504040204" pitchFamily="34" charset="0"/>
              <a:buChar char="─"/>
              <a:defRPr kern="1200" baseline="0"/>
            </a:lvl3pPr>
            <a:lvl4pPr marL="809625" indent="-202406">
              <a:buFont typeface="Verdana" panose="020B0604030504040204" pitchFamily="34" charset="0"/>
              <a:buChar char="─"/>
              <a:defRPr kern="1200" baseline="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F302ADB4-0FFE-4AD8-843B-18B0D6B75D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2267744" y="6624642"/>
            <a:ext cx="4608513" cy="142875"/>
          </a:xfrm>
          <a:prstGeom prst="rect">
            <a:avLst/>
          </a:prstGeom>
          <a:ln/>
        </p:spPr>
        <p:txBody>
          <a:bodyPr anchor="ctr" anchorCtr="0"/>
          <a:lstStyle>
            <a:lvl1pPr>
              <a:defRPr sz="600">
                <a:solidFill>
                  <a:srgbClr val="96969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en-US" dirty="0"/>
              <a:t>2024 International ESD Workshop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64800"/>
            <a:ext cx="9144000" cy="483880"/>
          </a:xfrm>
          <a:prstGeom prst="rect">
            <a:avLst/>
          </a:prstGeom>
        </p:spPr>
        <p:txBody>
          <a:bodyPr anchor="ctr" anchorCtr="0"/>
          <a:lstStyle>
            <a:lvl1pPr algn="ctr">
              <a:defRPr sz="2100" kern="120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4572000" y="1268760"/>
            <a:ext cx="4329744" cy="518464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kern="1200" baseline="0"/>
            </a:lvl1pPr>
            <a:lvl2pPr marL="403622" indent="-202406">
              <a:buFont typeface="Verdana" panose="020B0604030504040204" pitchFamily="34" charset="0"/>
              <a:buChar char="─"/>
              <a:defRPr kern="1200" baseline="0"/>
            </a:lvl2pPr>
            <a:lvl3pPr marL="607219" indent="-201216">
              <a:buFont typeface="Verdana" panose="020B0604030504040204" pitchFamily="34" charset="0"/>
              <a:buChar char="─"/>
              <a:defRPr kern="1200" baseline="0"/>
            </a:lvl3pPr>
            <a:lvl4pPr marL="809625" indent="-202406">
              <a:buFont typeface="Verdana" panose="020B0604030504040204" pitchFamily="34" charset="0"/>
              <a:buChar char="─"/>
              <a:defRPr kern="1200" baseline="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685552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4800"/>
            <a:ext cx="9144000" cy="555888"/>
          </a:xfrm>
          <a:prstGeom prst="rect">
            <a:avLst/>
          </a:prstGeom>
        </p:spPr>
        <p:txBody>
          <a:bodyPr anchor="ctr" anchorCtr="0"/>
          <a:lstStyle>
            <a:lvl1pPr algn="ctr">
              <a:defRPr sz="2100" kern="120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4" name="Foliennummernplatzhalter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3DF5C-459B-41B5-A673-7A46299612D7}" type="slidenum">
              <a:rPr lang="de-DE" smtClean="0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2267744" y="6624642"/>
            <a:ext cx="4608513" cy="142875"/>
          </a:xfrm>
          <a:prstGeom prst="rect">
            <a:avLst/>
          </a:prstGeom>
          <a:ln/>
        </p:spPr>
        <p:txBody>
          <a:bodyPr anchor="ctr" anchorCtr="0"/>
          <a:lstStyle>
            <a:lvl1pPr>
              <a:defRPr sz="600">
                <a:solidFill>
                  <a:srgbClr val="96969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en-US" dirty="0"/>
              <a:t>2024 International ESD Workshop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0"/>
          <p:cNvSpPr>
            <a:spLocks noChangeArrowheads="1"/>
          </p:cNvSpPr>
          <p:nvPr userDrawn="1"/>
        </p:nvSpPr>
        <p:spPr bwMode="hidden">
          <a:xfrm>
            <a:off x="0" y="0"/>
            <a:ext cx="9144000" cy="620688"/>
          </a:xfrm>
          <a:prstGeom prst="rect">
            <a:avLst/>
          </a:prstGeom>
          <a:solidFill>
            <a:srgbClr val="014F93"/>
          </a:solidFill>
          <a:ln w="12700" algn="ctr">
            <a:noFill/>
            <a:miter lim="800000"/>
            <a:headEnd/>
            <a:tailEnd/>
          </a:ln>
          <a:effectLst>
            <a:outerShdw blurRad="152400" dist="101600" dir="5400000" algn="t" rotWithShape="0">
              <a:schemeClr val="bg1">
                <a:lumMod val="65000"/>
                <a:alpha val="78000"/>
              </a:schemeClr>
            </a:outerShdw>
          </a:effectLst>
        </p:spPr>
        <p:txBody>
          <a:bodyPr wrap="none" lIns="67500" tIns="35100" rIns="67500" bIns="35100" anchor="ctr"/>
          <a:lstStyle/>
          <a:p>
            <a:pPr>
              <a:defRPr/>
            </a:pPr>
            <a:endParaRPr lang="de-DE" sz="1800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4"/>
          </p:nvPr>
        </p:nvSpPr>
        <p:spPr>
          <a:xfrm>
            <a:off x="7816852" y="6624642"/>
            <a:ext cx="1081088" cy="1428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rgbClr val="969696"/>
                </a:solidFill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B06C4391-5151-437C-809B-783E078D6285}" type="slidenum">
              <a:rPr lang="de-DE" smtClean="0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6" name="Rectangle 5"/>
          <p:cNvSpPr/>
          <p:nvPr/>
        </p:nvSpPr>
        <p:spPr bwMode="hidden">
          <a:xfrm>
            <a:off x="0" y="620692"/>
            <a:ext cx="9144000" cy="138113"/>
          </a:xfrm>
          <a:prstGeom prst="rect">
            <a:avLst/>
          </a:prstGeom>
          <a:solidFill>
            <a:srgbClr val="FCC40B"/>
          </a:solidFill>
          <a:ln w="1270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anchor="ctr"/>
          <a:lstStyle/>
          <a:p>
            <a:pPr algn="ctr">
              <a:buClr>
                <a:srgbClr val="E30034"/>
              </a:buClr>
              <a:defRPr/>
            </a:pPr>
            <a:endParaRPr lang="de-DE" sz="1200" dirty="0" err="1">
              <a:latin typeface="Verdana" pitchFamily="34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 bwMode="black">
          <a:xfrm>
            <a:off x="0" y="620688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3"/>
          <p:cNvSpPr>
            <a:spLocks noGrp="1" noChangeArrowheads="1"/>
          </p:cNvSpPr>
          <p:nvPr>
            <p:ph type="ftr" sz="quarter" idx="3"/>
          </p:nvPr>
        </p:nvSpPr>
        <p:spPr>
          <a:xfrm>
            <a:off x="2267744" y="6624642"/>
            <a:ext cx="4608513" cy="142875"/>
          </a:xfrm>
          <a:prstGeom prst="rect">
            <a:avLst/>
          </a:prstGeom>
          <a:ln/>
        </p:spPr>
        <p:txBody>
          <a:bodyPr lIns="0" tIns="0" rIns="0" bIns="0" anchor="ctr" anchorCtr="0"/>
          <a:lstStyle>
            <a:lvl1pPr algn="ctr">
              <a:defRPr sz="600">
                <a:solidFill>
                  <a:srgbClr val="96969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en-US" dirty="0"/>
              <a:t>2024 International ESD Workshop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5690" y="-13810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2024 International ESD Workshop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1" r:id="rId2"/>
    <p:sldLayoutId id="2147483672" r:id="rId3"/>
    <p:sldLayoutId id="2147483667" r:id="rId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Verdan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700">
          <a:solidFill>
            <a:schemeClr val="bg1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700">
          <a:solidFill>
            <a:schemeClr val="bg1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700">
          <a:solidFill>
            <a:schemeClr val="bg1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700">
          <a:solidFill>
            <a:schemeClr val="bg1"/>
          </a:solidFill>
          <a:latin typeface="Verdan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950" b="1">
          <a:solidFill>
            <a:schemeClr val="tx2"/>
          </a:solidFill>
          <a:latin typeface="Arial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950" b="1">
          <a:solidFill>
            <a:schemeClr val="tx2"/>
          </a:solidFill>
          <a:latin typeface="Arial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950" b="1">
          <a:solidFill>
            <a:schemeClr val="tx2"/>
          </a:solidFill>
          <a:latin typeface="Arial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950" b="1">
          <a:solidFill>
            <a:schemeClr val="tx2"/>
          </a:solidFill>
          <a:latin typeface="Arial" charset="0"/>
        </a:defRPr>
      </a:lvl9pPr>
    </p:titleStyle>
    <p:bodyStyle>
      <a:lvl1pPr marL="201216" indent="-201216" algn="l" rtl="0" eaLnBrk="0" fontAlgn="base" hangingPunct="0">
        <a:spcBef>
          <a:spcPts val="450"/>
        </a:spcBef>
        <a:spcAft>
          <a:spcPts val="450"/>
        </a:spcAft>
        <a:buClr>
          <a:srgbClr val="E30034"/>
        </a:buClr>
        <a:buFont typeface="Wingdings" pitchFamily="2" charset="2"/>
        <a:buChar char=""/>
        <a:defRPr sz="1500">
          <a:solidFill>
            <a:srgbClr val="00214A"/>
          </a:solidFill>
          <a:latin typeface="Verdana" pitchFamily="34" charset="0"/>
          <a:ea typeface="+mn-ea"/>
          <a:cs typeface="+mn-cs"/>
        </a:defRPr>
      </a:lvl1pPr>
      <a:lvl2pPr marL="403622" indent="-202406" algn="l" rtl="0" eaLnBrk="0" fontAlgn="base" hangingPunct="0">
        <a:spcBef>
          <a:spcPts val="450"/>
        </a:spcBef>
        <a:spcAft>
          <a:spcPts val="450"/>
        </a:spcAft>
        <a:buClr>
          <a:srgbClr val="E30034"/>
        </a:buClr>
        <a:buFont typeface="Wingdings" pitchFamily="2" charset="2"/>
        <a:buChar char="o"/>
        <a:defRPr sz="1500">
          <a:solidFill>
            <a:srgbClr val="00214A"/>
          </a:solidFill>
          <a:latin typeface="Verdana" pitchFamily="34" charset="0"/>
        </a:defRPr>
      </a:lvl2pPr>
      <a:lvl3pPr marL="607219" indent="-201216" algn="l" rtl="0" eaLnBrk="0" fontAlgn="base" hangingPunct="0">
        <a:spcBef>
          <a:spcPts val="450"/>
        </a:spcBef>
        <a:spcAft>
          <a:spcPts val="450"/>
        </a:spcAft>
        <a:buClr>
          <a:srgbClr val="E30034"/>
        </a:buClr>
        <a:buFont typeface="Verdana" pitchFamily="34" charset="0"/>
        <a:buChar char="¬"/>
        <a:defRPr>
          <a:solidFill>
            <a:srgbClr val="00214A"/>
          </a:solidFill>
          <a:latin typeface="Verdana" pitchFamily="34" charset="0"/>
        </a:defRPr>
      </a:lvl3pPr>
      <a:lvl4pPr marL="809625" indent="-202406" algn="l" rtl="0" eaLnBrk="0" fontAlgn="base" hangingPunct="0">
        <a:spcBef>
          <a:spcPts val="450"/>
        </a:spcBef>
        <a:spcAft>
          <a:spcPts val="450"/>
        </a:spcAft>
        <a:buClr>
          <a:srgbClr val="E30034"/>
        </a:buClr>
        <a:buFont typeface="Symbol" pitchFamily="18" charset="2"/>
        <a:buChar char="-"/>
        <a:defRPr sz="1200">
          <a:solidFill>
            <a:srgbClr val="00214A"/>
          </a:solidFill>
          <a:latin typeface="Verdana" pitchFamily="34" charset="0"/>
        </a:defRPr>
      </a:lvl4pPr>
      <a:lvl5pPr marL="1012031" indent="-202406" algn="l" rtl="0" eaLnBrk="0" fontAlgn="base" hangingPunct="0">
        <a:spcBef>
          <a:spcPts val="450"/>
        </a:spcBef>
        <a:spcAft>
          <a:spcPts val="450"/>
        </a:spcAft>
        <a:buClr>
          <a:srgbClr val="E30034"/>
        </a:buClr>
        <a:buFont typeface="Symbol" pitchFamily="18" charset="2"/>
        <a:buChar char="-"/>
        <a:defRPr sz="1050">
          <a:solidFill>
            <a:srgbClr val="00214A"/>
          </a:solidFill>
          <a:latin typeface="Verdana" pitchFamily="34" charset="0"/>
        </a:defRPr>
      </a:lvl5pPr>
      <a:lvl6pPr marL="1543050" indent="-17145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–"/>
        <a:defRPr sz="1500">
          <a:solidFill>
            <a:srgbClr val="666666"/>
          </a:solidFill>
          <a:latin typeface="+mn-lt"/>
        </a:defRPr>
      </a:lvl6pPr>
      <a:lvl7pPr marL="1885950" indent="-17145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–"/>
        <a:defRPr sz="1500">
          <a:solidFill>
            <a:srgbClr val="666666"/>
          </a:solidFill>
          <a:latin typeface="+mn-lt"/>
        </a:defRPr>
      </a:lvl7pPr>
      <a:lvl8pPr marL="2228850" indent="-17145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–"/>
        <a:defRPr sz="1500">
          <a:solidFill>
            <a:srgbClr val="666666"/>
          </a:solidFill>
          <a:latin typeface="+mn-lt"/>
        </a:defRPr>
      </a:lvl8pPr>
      <a:lvl9pPr marL="2571750" indent="-17145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–"/>
        <a:defRPr sz="1500">
          <a:solidFill>
            <a:srgbClr val="666666"/>
          </a:solidFill>
          <a:latin typeface="+mn-lt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rps2025.exordo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3"/>
          <p:cNvSpPr>
            <a:spLocks noGrp="1"/>
          </p:cNvSpPr>
          <p:nvPr>
            <p:ph sz="quarter" idx="10"/>
          </p:nvPr>
        </p:nvSpPr>
        <p:spPr bwMode="auto">
          <a:xfrm>
            <a:off x="1763316" y="2457450"/>
            <a:ext cx="5670947" cy="1133475"/>
          </a:xfrm>
          <a:noFill/>
          <a:ln>
            <a:miter lim="800000"/>
            <a:headEnd/>
            <a:tailEnd/>
          </a:ln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de-DE" b="1" dirty="0">
                <a:latin typeface="Arial" charset="0"/>
                <a:cs typeface="Arial" charset="0"/>
              </a:rPr>
              <a:t>Abstract </a:t>
            </a:r>
            <a:r>
              <a:rPr lang="de-DE" b="1">
                <a:latin typeface="Arial" charset="0"/>
                <a:cs typeface="Arial" charset="0"/>
              </a:rPr>
              <a:t>Submission Title</a:t>
            </a:r>
            <a:endParaRPr lang="de-DE" b="1" dirty="0">
              <a:latin typeface="Arial" charset="0"/>
              <a:cs typeface="Arial" charset="0"/>
            </a:endParaRPr>
          </a:p>
        </p:txBody>
      </p:sp>
      <p:sp>
        <p:nvSpPr>
          <p:cNvPr id="5124" name="Content Placeholder 4"/>
          <p:cNvSpPr>
            <a:spLocks noGrp="1"/>
          </p:cNvSpPr>
          <p:nvPr>
            <p:ph sz="quarter" idx="11"/>
          </p:nvPr>
        </p:nvSpPr>
        <p:spPr bwMode="auto">
          <a:xfrm>
            <a:off x="1763316" y="4346655"/>
            <a:ext cx="5670947" cy="1296591"/>
          </a:xfrm>
          <a:noFill/>
          <a:ln>
            <a:miter lim="800000"/>
            <a:headEnd/>
            <a:tailEnd/>
          </a:ln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dirty="0" err="1">
                <a:latin typeface="Arial" charset="0"/>
                <a:cs typeface="Arial" charset="0"/>
              </a:rPr>
              <a:t>Your_name</a:t>
            </a:r>
            <a:endParaRPr lang="en-US" dirty="0">
              <a:latin typeface="Arial" charset="0"/>
              <a:cs typeface="Arial" charset="0"/>
            </a:endParaRPr>
          </a:p>
          <a:p>
            <a:pPr eaLnBrk="1" hangingPunct="1"/>
            <a:r>
              <a:rPr lang="en-US" sz="1500" dirty="0" err="1">
                <a:latin typeface="Arial" charset="0"/>
                <a:cs typeface="Arial" charset="0"/>
              </a:rPr>
              <a:t>your_company</a:t>
            </a:r>
            <a:endParaRPr lang="en-US" sz="1500" dirty="0">
              <a:latin typeface="Arial" charset="0"/>
              <a:cs typeface="Arial" charset="0"/>
            </a:endParaRPr>
          </a:p>
          <a:p>
            <a:pPr eaLnBrk="1" hangingPunct="1"/>
            <a:r>
              <a:rPr lang="en-US" sz="1350" dirty="0">
                <a:latin typeface="Arial" charset="0"/>
                <a:cs typeface="Arial" charset="0"/>
              </a:rPr>
              <a:t>Your_emailaddress@email.com  </a:t>
            </a:r>
            <a:endParaRPr lang="de-DE" sz="1350" dirty="0">
              <a:latin typeface="Arial" charset="0"/>
              <a:cs typeface="Arial" charset="0"/>
            </a:endParaRPr>
          </a:p>
        </p:txBody>
      </p:sp>
      <p:pic>
        <p:nvPicPr>
          <p:cNvPr id="1026" name="Picture 2" descr="IRPS">
            <a:extLst>
              <a:ext uri="{FF2B5EF4-FFF2-40B4-BE49-F238E27FC236}">
                <a16:creationId xmlns:a16="http://schemas.microsoft.com/office/drawing/2014/main" id="{3D37DF69-6783-8EE4-1B6B-BC246C36C0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473" y="967908"/>
            <a:ext cx="1293019" cy="592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AE92D7D-3624-F82B-0BA1-F05E1B33EB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31" y="967908"/>
            <a:ext cx="979772" cy="790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2">
            <a:extLst>
              <a:ext uri="{FF2B5EF4-FFF2-40B4-BE49-F238E27FC236}">
                <a16:creationId xmlns:a16="http://schemas.microsoft.com/office/drawing/2014/main" id="{D65CDBFB-FFCC-35B1-E453-35EE4FD33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9427" y="6021288"/>
            <a:ext cx="1087653" cy="569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523" tIns="30761" rIns="61523" bIns="30761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650" i="1" dirty="0"/>
              <a:t>Company</a:t>
            </a:r>
          </a:p>
          <a:p>
            <a:pPr algn="ctr"/>
            <a:r>
              <a:rPr lang="en-US" sz="1650" i="1" dirty="0"/>
              <a:t>Logo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On this slide, please describe the objective and significance of the work in a 200-word summary.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Using up to 4 additional slides (total of no more than 6 slides), include representative data and figures that  will be  the  foundation for the poster you plan to present at the workshop. Refer to those slides and figures within the 200-word summary on this slide using slide numbers and / or figure numbers.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Accepted poster can contain up to 18 slides (including title and </a:t>
            </a:r>
            <a:r>
              <a:rPr lang="en-US"/>
              <a:t>reference slides).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02ADB4-0FFE-4AD8-843B-18B0D6B75D8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2025 International ESD Workshop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and Significance</a:t>
            </a:r>
          </a:p>
        </p:txBody>
      </p:sp>
    </p:spTree>
    <p:extLst>
      <p:ext uri="{BB962C8B-B14F-4D97-AF65-F5344CB8AC3E}">
        <p14:creationId xmlns:p14="http://schemas.microsoft.com/office/powerpoint/2010/main" val="516549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28786" y="4819692"/>
            <a:ext cx="6487668" cy="973854"/>
          </a:xfrm>
        </p:spPr>
        <p:txBody>
          <a:bodyPr>
            <a:normAutofit/>
          </a:bodyPr>
          <a:lstStyle/>
          <a:p>
            <a:r>
              <a:rPr lang="en-US" dirty="0"/>
              <a:t>Brief summaries of the data (1-2 sentences) in a text box below the figure are required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02ADB4-0FFE-4AD8-843B-18B0D6B75D8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2025 International ESD Workshop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Supporting Data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2250575" y="1748556"/>
            <a:ext cx="4417227" cy="3008522"/>
            <a:chOff x="671421" y="1084263"/>
            <a:chExt cx="7572313" cy="5490246"/>
          </a:xfrm>
        </p:grpSpPr>
        <p:sp>
          <p:nvSpPr>
            <p:cNvPr id="8" name="Line 3"/>
            <p:cNvSpPr>
              <a:spLocks noChangeShapeType="1"/>
            </p:cNvSpPr>
            <p:nvPr/>
          </p:nvSpPr>
          <p:spPr bwMode="auto">
            <a:xfrm flipH="1">
              <a:off x="2083594" y="1271588"/>
              <a:ext cx="0" cy="40417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1800"/>
            </a:p>
          </p:txBody>
        </p:sp>
        <p:sp>
          <p:nvSpPr>
            <p:cNvPr id="9" name="Line 4"/>
            <p:cNvSpPr>
              <a:spLocks noChangeShapeType="1"/>
            </p:cNvSpPr>
            <p:nvPr/>
          </p:nvSpPr>
          <p:spPr bwMode="auto">
            <a:xfrm>
              <a:off x="2037557" y="5295900"/>
              <a:ext cx="93662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1800"/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37557" y="4495800"/>
              <a:ext cx="93662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1800"/>
            </a:p>
          </p:txBody>
        </p:sp>
        <p:sp>
          <p:nvSpPr>
            <p:cNvPr id="11" name="Line 6"/>
            <p:cNvSpPr>
              <a:spLocks noChangeShapeType="1"/>
            </p:cNvSpPr>
            <p:nvPr/>
          </p:nvSpPr>
          <p:spPr bwMode="auto">
            <a:xfrm>
              <a:off x="2037557" y="3683000"/>
              <a:ext cx="93662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1800"/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>
              <a:off x="2037557" y="2882900"/>
              <a:ext cx="93662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1800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>
              <a:off x="2037557" y="2070100"/>
              <a:ext cx="93662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1800"/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>
              <a:off x="2037557" y="1271588"/>
              <a:ext cx="93662" cy="15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1800"/>
            </a:p>
          </p:txBody>
        </p:sp>
        <p:sp>
          <p:nvSpPr>
            <p:cNvPr id="15" name="Line 10"/>
            <p:cNvSpPr>
              <a:spLocks noChangeShapeType="1"/>
            </p:cNvSpPr>
            <p:nvPr/>
          </p:nvSpPr>
          <p:spPr bwMode="auto">
            <a:xfrm>
              <a:off x="2139157" y="5297488"/>
              <a:ext cx="5929312" cy="15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1800"/>
            </a:p>
          </p:txBody>
        </p:sp>
        <p:sp>
          <p:nvSpPr>
            <p:cNvPr id="16" name="Line 11"/>
            <p:cNvSpPr>
              <a:spLocks noChangeShapeType="1"/>
            </p:cNvSpPr>
            <p:nvPr/>
          </p:nvSpPr>
          <p:spPr bwMode="auto">
            <a:xfrm flipV="1">
              <a:off x="2980532" y="5295900"/>
              <a:ext cx="1587" cy="793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1800"/>
            </a:p>
          </p:txBody>
        </p:sp>
        <p:sp>
          <p:nvSpPr>
            <p:cNvPr id="17" name="Line 12"/>
            <p:cNvSpPr>
              <a:spLocks noChangeShapeType="1"/>
            </p:cNvSpPr>
            <p:nvPr/>
          </p:nvSpPr>
          <p:spPr bwMode="auto">
            <a:xfrm flipV="1">
              <a:off x="4677569" y="5295900"/>
              <a:ext cx="1588" cy="793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1800"/>
            </a:p>
          </p:txBody>
        </p:sp>
        <p:sp>
          <p:nvSpPr>
            <p:cNvPr id="18" name="Line 13"/>
            <p:cNvSpPr>
              <a:spLocks noChangeShapeType="1"/>
            </p:cNvSpPr>
            <p:nvPr/>
          </p:nvSpPr>
          <p:spPr bwMode="auto">
            <a:xfrm flipV="1">
              <a:off x="6361907" y="5295900"/>
              <a:ext cx="1587" cy="793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1800"/>
            </a:p>
          </p:txBody>
        </p:sp>
        <p:grpSp>
          <p:nvGrpSpPr>
            <p:cNvPr id="113" name="Group 112"/>
            <p:cNvGrpSpPr/>
            <p:nvPr/>
          </p:nvGrpSpPr>
          <p:grpSpPr>
            <a:xfrm>
              <a:off x="2455070" y="3589341"/>
              <a:ext cx="1900239" cy="1612901"/>
              <a:chOff x="2455070" y="3589341"/>
              <a:chExt cx="1900239" cy="1612901"/>
            </a:xfrm>
          </p:grpSpPr>
          <p:sp>
            <p:nvSpPr>
              <p:cNvPr id="64" name="Line 15"/>
              <p:cNvSpPr>
                <a:spLocks noChangeShapeType="1"/>
              </p:cNvSpPr>
              <p:nvPr/>
            </p:nvSpPr>
            <p:spPr bwMode="auto">
              <a:xfrm flipV="1">
                <a:off x="3398046" y="3683004"/>
                <a:ext cx="849313" cy="812801"/>
              </a:xfrm>
              <a:prstGeom prst="line">
                <a:avLst/>
              </a:prstGeom>
              <a:solidFill>
                <a:schemeClr val="tx1"/>
              </a:solidFill>
              <a:ln w="2698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sz="1800"/>
              </a:p>
            </p:txBody>
          </p:sp>
          <p:sp>
            <p:nvSpPr>
              <p:cNvPr id="65" name="Rectangle 64"/>
              <p:cNvSpPr>
                <a:spLocks noChangeArrowheads="1"/>
              </p:cNvSpPr>
              <p:nvPr/>
            </p:nvSpPr>
            <p:spPr bwMode="auto">
              <a:xfrm>
                <a:off x="4152109" y="3589341"/>
                <a:ext cx="203200" cy="20002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sz="1800"/>
              </a:p>
            </p:txBody>
          </p:sp>
          <p:sp>
            <p:nvSpPr>
              <p:cNvPr id="66" name="Line 17"/>
              <p:cNvSpPr>
                <a:spLocks noChangeShapeType="1"/>
              </p:cNvSpPr>
              <p:nvPr/>
            </p:nvSpPr>
            <p:spPr bwMode="auto">
              <a:xfrm flipV="1">
                <a:off x="2548733" y="4495804"/>
                <a:ext cx="849313" cy="600075"/>
              </a:xfrm>
              <a:prstGeom prst="line">
                <a:avLst/>
              </a:prstGeom>
              <a:solidFill>
                <a:schemeClr val="tx1"/>
              </a:solidFill>
              <a:ln w="2698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sz="1800"/>
              </a:p>
            </p:txBody>
          </p:sp>
          <p:sp>
            <p:nvSpPr>
              <p:cNvPr id="67" name="Rectangle 66"/>
              <p:cNvSpPr>
                <a:spLocks noChangeArrowheads="1"/>
              </p:cNvSpPr>
              <p:nvPr/>
            </p:nvSpPr>
            <p:spPr bwMode="auto">
              <a:xfrm>
                <a:off x="2455070" y="5002217"/>
                <a:ext cx="201613" cy="20002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sz="1800"/>
              </a:p>
            </p:txBody>
          </p:sp>
          <p:sp>
            <p:nvSpPr>
              <p:cNvPr id="68" name="Line 19"/>
              <p:cNvSpPr>
                <a:spLocks noChangeShapeType="1"/>
              </p:cNvSpPr>
              <p:nvPr/>
            </p:nvSpPr>
            <p:spPr bwMode="auto">
              <a:xfrm flipH="1" flipV="1">
                <a:off x="2455070" y="5002217"/>
                <a:ext cx="93663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sz="1800"/>
              </a:p>
            </p:txBody>
          </p:sp>
          <p:sp>
            <p:nvSpPr>
              <p:cNvPr id="69" name="Line 20"/>
              <p:cNvSpPr>
                <a:spLocks noChangeShapeType="1"/>
              </p:cNvSpPr>
              <p:nvPr/>
            </p:nvSpPr>
            <p:spPr bwMode="auto">
              <a:xfrm>
                <a:off x="2548733" y="5095879"/>
                <a:ext cx="95250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sz="1800"/>
              </a:p>
            </p:txBody>
          </p:sp>
          <p:sp>
            <p:nvSpPr>
              <p:cNvPr id="70" name="Line 21"/>
              <p:cNvSpPr>
                <a:spLocks noChangeShapeType="1"/>
              </p:cNvSpPr>
              <p:nvPr/>
            </p:nvSpPr>
            <p:spPr bwMode="auto">
              <a:xfrm flipH="1">
                <a:off x="2455070" y="5095879"/>
                <a:ext cx="93663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sz="1800"/>
              </a:p>
            </p:txBody>
          </p:sp>
          <p:sp>
            <p:nvSpPr>
              <p:cNvPr id="71" name="Line 22"/>
              <p:cNvSpPr>
                <a:spLocks noChangeShapeType="1"/>
              </p:cNvSpPr>
              <p:nvPr/>
            </p:nvSpPr>
            <p:spPr bwMode="auto">
              <a:xfrm flipV="1">
                <a:off x="2548733" y="5002217"/>
                <a:ext cx="95250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sz="1800"/>
              </a:p>
            </p:txBody>
          </p:sp>
          <p:sp>
            <p:nvSpPr>
              <p:cNvPr id="72" name="Rectangle 71"/>
              <p:cNvSpPr>
                <a:spLocks noChangeArrowheads="1"/>
              </p:cNvSpPr>
              <p:nvPr/>
            </p:nvSpPr>
            <p:spPr bwMode="auto">
              <a:xfrm>
                <a:off x="3304383" y="4402142"/>
                <a:ext cx="201613" cy="20002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sz="1800"/>
              </a:p>
            </p:txBody>
          </p:sp>
          <p:sp>
            <p:nvSpPr>
              <p:cNvPr id="73" name="Line 24"/>
              <p:cNvSpPr>
                <a:spLocks noChangeShapeType="1"/>
              </p:cNvSpPr>
              <p:nvPr/>
            </p:nvSpPr>
            <p:spPr bwMode="auto">
              <a:xfrm flipH="1" flipV="1">
                <a:off x="3304383" y="4402142"/>
                <a:ext cx="93663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sz="1800"/>
              </a:p>
            </p:txBody>
          </p:sp>
          <p:sp>
            <p:nvSpPr>
              <p:cNvPr id="74" name="Line 25"/>
              <p:cNvSpPr>
                <a:spLocks noChangeShapeType="1"/>
              </p:cNvSpPr>
              <p:nvPr/>
            </p:nvSpPr>
            <p:spPr bwMode="auto">
              <a:xfrm>
                <a:off x="3398046" y="4495804"/>
                <a:ext cx="93663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sz="1800"/>
              </a:p>
            </p:txBody>
          </p:sp>
          <p:sp>
            <p:nvSpPr>
              <p:cNvPr id="75" name="Line 26"/>
              <p:cNvSpPr>
                <a:spLocks noChangeShapeType="1"/>
              </p:cNvSpPr>
              <p:nvPr/>
            </p:nvSpPr>
            <p:spPr bwMode="auto">
              <a:xfrm flipH="1">
                <a:off x="3304383" y="4495804"/>
                <a:ext cx="93663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sz="1800"/>
              </a:p>
            </p:txBody>
          </p:sp>
          <p:sp>
            <p:nvSpPr>
              <p:cNvPr id="76" name="Line 27"/>
              <p:cNvSpPr>
                <a:spLocks noChangeShapeType="1"/>
              </p:cNvSpPr>
              <p:nvPr/>
            </p:nvSpPr>
            <p:spPr bwMode="auto">
              <a:xfrm flipV="1">
                <a:off x="3398046" y="4402142"/>
                <a:ext cx="93663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sz="1800"/>
              </a:p>
            </p:txBody>
          </p:sp>
          <p:sp>
            <p:nvSpPr>
              <p:cNvPr id="77" name="Line 28"/>
              <p:cNvSpPr>
                <a:spLocks noChangeShapeType="1"/>
              </p:cNvSpPr>
              <p:nvPr/>
            </p:nvSpPr>
            <p:spPr bwMode="auto">
              <a:xfrm flipH="1" flipV="1">
                <a:off x="4152109" y="3589341"/>
                <a:ext cx="95250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sz="1800"/>
              </a:p>
            </p:txBody>
          </p:sp>
          <p:sp>
            <p:nvSpPr>
              <p:cNvPr id="78" name="Line 29"/>
              <p:cNvSpPr>
                <a:spLocks noChangeShapeType="1"/>
              </p:cNvSpPr>
              <p:nvPr/>
            </p:nvSpPr>
            <p:spPr bwMode="auto">
              <a:xfrm>
                <a:off x="4247359" y="3683004"/>
                <a:ext cx="93663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sz="1800"/>
              </a:p>
            </p:txBody>
          </p:sp>
          <p:sp>
            <p:nvSpPr>
              <p:cNvPr id="79" name="Line 30"/>
              <p:cNvSpPr>
                <a:spLocks noChangeShapeType="1"/>
              </p:cNvSpPr>
              <p:nvPr/>
            </p:nvSpPr>
            <p:spPr bwMode="auto">
              <a:xfrm flipH="1">
                <a:off x="4152109" y="3683004"/>
                <a:ext cx="95250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sz="1800"/>
              </a:p>
            </p:txBody>
          </p:sp>
          <p:sp>
            <p:nvSpPr>
              <p:cNvPr id="80" name="Line 31"/>
              <p:cNvSpPr>
                <a:spLocks noChangeShapeType="1"/>
              </p:cNvSpPr>
              <p:nvPr/>
            </p:nvSpPr>
            <p:spPr bwMode="auto">
              <a:xfrm flipV="1">
                <a:off x="4247359" y="3589341"/>
                <a:ext cx="93663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sz="1800"/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4247344" y="1978025"/>
              <a:ext cx="1804982" cy="1704975"/>
              <a:chOff x="4247344" y="1978025"/>
              <a:chExt cx="1804982" cy="1704975"/>
            </a:xfrm>
          </p:grpSpPr>
          <p:sp>
            <p:nvSpPr>
              <p:cNvPr id="51" name="Rectangle 50"/>
              <p:cNvSpPr>
                <a:spLocks noChangeArrowheads="1"/>
              </p:cNvSpPr>
              <p:nvPr/>
            </p:nvSpPr>
            <p:spPr bwMode="auto">
              <a:xfrm>
                <a:off x="5001404" y="2590800"/>
                <a:ext cx="201612" cy="20002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sz="1800"/>
              </a:p>
            </p:txBody>
          </p:sp>
          <p:sp>
            <p:nvSpPr>
              <p:cNvPr id="52" name="Line 34"/>
              <p:cNvSpPr>
                <a:spLocks noChangeShapeType="1"/>
              </p:cNvSpPr>
              <p:nvPr/>
            </p:nvSpPr>
            <p:spPr bwMode="auto">
              <a:xfrm flipH="1" flipV="1">
                <a:off x="5001404" y="2590800"/>
                <a:ext cx="93662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sz="1800"/>
              </a:p>
            </p:txBody>
          </p:sp>
          <p:sp>
            <p:nvSpPr>
              <p:cNvPr id="53" name="Line 35"/>
              <p:cNvSpPr>
                <a:spLocks noChangeShapeType="1"/>
              </p:cNvSpPr>
              <p:nvPr/>
            </p:nvSpPr>
            <p:spPr bwMode="auto">
              <a:xfrm flipH="1">
                <a:off x="5001404" y="2684463"/>
                <a:ext cx="93662" cy="92075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sz="1800"/>
              </a:p>
            </p:txBody>
          </p:sp>
          <p:sp>
            <p:nvSpPr>
              <p:cNvPr id="54" name="Line 36"/>
              <p:cNvSpPr>
                <a:spLocks noChangeShapeType="1"/>
              </p:cNvSpPr>
              <p:nvPr/>
            </p:nvSpPr>
            <p:spPr bwMode="auto">
              <a:xfrm flipV="1">
                <a:off x="5095066" y="2590800"/>
                <a:ext cx="95250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sz="1800"/>
              </a:p>
            </p:txBody>
          </p:sp>
          <p:sp>
            <p:nvSpPr>
              <p:cNvPr id="55" name="Rectangle 54"/>
              <p:cNvSpPr>
                <a:spLocks noChangeArrowheads="1"/>
              </p:cNvSpPr>
              <p:nvPr/>
            </p:nvSpPr>
            <p:spPr bwMode="auto">
              <a:xfrm>
                <a:off x="5850714" y="1978025"/>
                <a:ext cx="201612" cy="20002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sz="1800"/>
              </a:p>
            </p:txBody>
          </p:sp>
          <p:sp>
            <p:nvSpPr>
              <p:cNvPr id="56" name="Line 38"/>
              <p:cNvSpPr>
                <a:spLocks noChangeShapeType="1"/>
              </p:cNvSpPr>
              <p:nvPr/>
            </p:nvSpPr>
            <p:spPr bwMode="auto">
              <a:xfrm flipH="1" flipV="1">
                <a:off x="5850714" y="1978025"/>
                <a:ext cx="93662" cy="92075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sz="1800"/>
              </a:p>
            </p:txBody>
          </p:sp>
          <p:grpSp>
            <p:nvGrpSpPr>
              <p:cNvPr id="57" name="Group 56"/>
              <p:cNvGrpSpPr>
                <a:grpSpLocks/>
              </p:cNvGrpSpPr>
              <p:nvPr/>
            </p:nvGrpSpPr>
            <p:grpSpPr bwMode="auto">
              <a:xfrm>
                <a:off x="4247344" y="2070100"/>
                <a:ext cx="1792282" cy="1612900"/>
                <a:chOff x="2903" y="1365"/>
                <a:chExt cx="1129" cy="1016"/>
              </a:xfrm>
              <a:solidFill>
                <a:schemeClr val="tx1"/>
              </a:solidFill>
            </p:grpSpPr>
            <p:sp>
              <p:nvSpPr>
                <p:cNvPr id="60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2903" y="1752"/>
                  <a:ext cx="534" cy="629"/>
                </a:xfrm>
                <a:prstGeom prst="line">
                  <a:avLst/>
                </a:prstGeom>
                <a:grpFill/>
                <a:ln w="2698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endParaRPr lang="en-US" sz="1800"/>
                </a:p>
              </p:txBody>
            </p:sp>
            <p:sp>
              <p:nvSpPr>
                <p:cNvPr id="61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437" y="1365"/>
                  <a:ext cx="535" cy="387"/>
                </a:xfrm>
                <a:prstGeom prst="line">
                  <a:avLst/>
                </a:prstGeom>
                <a:grpFill/>
                <a:ln w="2698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endParaRPr lang="en-US" sz="1800"/>
                </a:p>
              </p:txBody>
            </p:sp>
            <p:sp>
              <p:nvSpPr>
                <p:cNvPr id="62" name="Line 42"/>
                <p:cNvSpPr>
                  <a:spLocks noChangeShapeType="1"/>
                </p:cNvSpPr>
                <p:nvPr/>
              </p:nvSpPr>
              <p:spPr bwMode="auto">
                <a:xfrm>
                  <a:off x="3437" y="1752"/>
                  <a:ext cx="60" cy="58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endParaRPr lang="en-US" sz="1800"/>
                </a:p>
              </p:txBody>
            </p:sp>
            <p:sp>
              <p:nvSpPr>
                <p:cNvPr id="63" name="Line 43"/>
                <p:cNvSpPr>
                  <a:spLocks noChangeShapeType="1"/>
                </p:cNvSpPr>
                <p:nvPr/>
              </p:nvSpPr>
              <p:spPr bwMode="auto">
                <a:xfrm>
                  <a:off x="3972" y="1365"/>
                  <a:ext cx="60" cy="59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endParaRPr lang="en-US" sz="1800"/>
                </a:p>
              </p:txBody>
            </p:sp>
          </p:grpSp>
          <p:sp>
            <p:nvSpPr>
              <p:cNvPr id="58" name="Line 44"/>
              <p:cNvSpPr>
                <a:spLocks noChangeShapeType="1"/>
              </p:cNvSpPr>
              <p:nvPr/>
            </p:nvSpPr>
            <p:spPr bwMode="auto">
              <a:xfrm flipH="1">
                <a:off x="5850714" y="2070100"/>
                <a:ext cx="93662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sz="1800"/>
              </a:p>
            </p:txBody>
          </p:sp>
          <p:sp>
            <p:nvSpPr>
              <p:cNvPr id="59" name="Line 45"/>
              <p:cNvSpPr>
                <a:spLocks noChangeShapeType="1"/>
              </p:cNvSpPr>
              <p:nvPr/>
            </p:nvSpPr>
            <p:spPr bwMode="auto">
              <a:xfrm flipV="1">
                <a:off x="5944376" y="1978025"/>
                <a:ext cx="95250" cy="92075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sz="1800"/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5944394" y="1697043"/>
              <a:ext cx="1804988" cy="373063"/>
              <a:chOff x="5944394" y="1697043"/>
              <a:chExt cx="1804988" cy="373063"/>
            </a:xfrm>
          </p:grpSpPr>
          <p:sp>
            <p:nvSpPr>
              <p:cNvPr id="38" name="Rectangle 37"/>
              <p:cNvSpPr>
                <a:spLocks noChangeArrowheads="1"/>
              </p:cNvSpPr>
              <p:nvPr/>
            </p:nvSpPr>
            <p:spPr bwMode="auto">
              <a:xfrm>
                <a:off x="6698457" y="1778006"/>
                <a:ext cx="203200" cy="20002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sz="1800"/>
              </a:p>
            </p:txBody>
          </p:sp>
          <p:sp>
            <p:nvSpPr>
              <p:cNvPr id="39" name="Line 48"/>
              <p:cNvSpPr>
                <a:spLocks noChangeShapeType="1"/>
              </p:cNvSpPr>
              <p:nvPr/>
            </p:nvSpPr>
            <p:spPr bwMode="auto">
              <a:xfrm flipH="1" flipV="1">
                <a:off x="6698457" y="1778006"/>
                <a:ext cx="95250" cy="92075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sz="1800"/>
              </a:p>
            </p:txBody>
          </p:sp>
          <p:sp>
            <p:nvSpPr>
              <p:cNvPr id="40" name="Line 49"/>
              <p:cNvSpPr>
                <a:spLocks noChangeShapeType="1"/>
              </p:cNvSpPr>
              <p:nvPr/>
            </p:nvSpPr>
            <p:spPr bwMode="auto">
              <a:xfrm flipH="1">
                <a:off x="6698457" y="1870081"/>
                <a:ext cx="95250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sz="1800"/>
              </a:p>
            </p:txBody>
          </p:sp>
          <p:sp>
            <p:nvSpPr>
              <p:cNvPr id="41" name="Line 50"/>
              <p:cNvSpPr>
                <a:spLocks noChangeShapeType="1"/>
              </p:cNvSpPr>
              <p:nvPr/>
            </p:nvSpPr>
            <p:spPr bwMode="auto">
              <a:xfrm flipV="1">
                <a:off x="6793707" y="1778006"/>
                <a:ext cx="93663" cy="92075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sz="1800"/>
              </a:p>
            </p:txBody>
          </p:sp>
          <p:sp>
            <p:nvSpPr>
              <p:cNvPr id="42" name="Rectangle 41"/>
              <p:cNvSpPr>
                <a:spLocks noChangeArrowheads="1"/>
              </p:cNvSpPr>
              <p:nvPr/>
            </p:nvSpPr>
            <p:spPr bwMode="auto">
              <a:xfrm>
                <a:off x="7547769" y="1697043"/>
                <a:ext cx="201613" cy="20002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sz="1800"/>
              </a:p>
            </p:txBody>
          </p:sp>
          <p:sp>
            <p:nvSpPr>
              <p:cNvPr id="43" name="Line 52"/>
              <p:cNvSpPr>
                <a:spLocks noChangeShapeType="1"/>
              </p:cNvSpPr>
              <p:nvPr/>
            </p:nvSpPr>
            <p:spPr bwMode="auto">
              <a:xfrm flipH="1" flipV="1">
                <a:off x="7547769" y="1697043"/>
                <a:ext cx="95250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sz="1800"/>
              </a:p>
            </p:txBody>
          </p:sp>
          <p:grpSp>
            <p:nvGrpSpPr>
              <p:cNvPr id="44" name="Group 43"/>
              <p:cNvGrpSpPr>
                <a:grpSpLocks/>
              </p:cNvGrpSpPr>
              <p:nvPr/>
            </p:nvGrpSpPr>
            <p:grpSpPr bwMode="auto">
              <a:xfrm>
                <a:off x="5944394" y="1790706"/>
                <a:ext cx="1792288" cy="279400"/>
                <a:chOff x="3972" y="1189"/>
                <a:chExt cx="1129" cy="176"/>
              </a:xfrm>
              <a:solidFill>
                <a:schemeClr val="tx1"/>
              </a:solidFill>
            </p:grpSpPr>
            <p:sp>
              <p:nvSpPr>
                <p:cNvPr id="47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3972" y="1239"/>
                  <a:ext cx="535" cy="126"/>
                </a:xfrm>
                <a:prstGeom prst="line">
                  <a:avLst/>
                </a:prstGeom>
                <a:grpFill/>
                <a:ln w="2698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endParaRPr lang="en-US" sz="1800"/>
                </a:p>
              </p:txBody>
            </p:sp>
            <p:sp>
              <p:nvSpPr>
                <p:cNvPr id="48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4507" y="1189"/>
                  <a:ext cx="535" cy="50"/>
                </a:xfrm>
                <a:prstGeom prst="line">
                  <a:avLst/>
                </a:prstGeom>
                <a:grpFill/>
                <a:ln w="2698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endParaRPr lang="en-US" sz="1800"/>
                </a:p>
              </p:txBody>
            </p:sp>
            <p:sp>
              <p:nvSpPr>
                <p:cNvPr id="49" name="Line 56"/>
                <p:cNvSpPr>
                  <a:spLocks noChangeShapeType="1"/>
                </p:cNvSpPr>
                <p:nvPr/>
              </p:nvSpPr>
              <p:spPr bwMode="auto">
                <a:xfrm>
                  <a:off x="4507" y="1239"/>
                  <a:ext cx="59" cy="59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endParaRPr lang="en-US" sz="1800"/>
                </a:p>
              </p:txBody>
            </p:sp>
            <p:sp>
              <p:nvSpPr>
                <p:cNvPr id="50" name="Line 57"/>
                <p:cNvSpPr>
                  <a:spLocks noChangeShapeType="1"/>
                </p:cNvSpPr>
                <p:nvPr/>
              </p:nvSpPr>
              <p:spPr bwMode="auto">
                <a:xfrm>
                  <a:off x="5042" y="1189"/>
                  <a:ext cx="59" cy="59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endParaRPr lang="en-US" sz="1800"/>
                </a:p>
              </p:txBody>
            </p:sp>
          </p:grpSp>
          <p:sp>
            <p:nvSpPr>
              <p:cNvPr id="45" name="Line 58"/>
              <p:cNvSpPr>
                <a:spLocks noChangeShapeType="1"/>
              </p:cNvSpPr>
              <p:nvPr/>
            </p:nvSpPr>
            <p:spPr bwMode="auto">
              <a:xfrm flipH="1">
                <a:off x="7547769" y="1790706"/>
                <a:ext cx="95250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sz="1800"/>
              </a:p>
            </p:txBody>
          </p:sp>
          <p:sp>
            <p:nvSpPr>
              <p:cNvPr id="46" name="Line 59"/>
              <p:cNvSpPr>
                <a:spLocks noChangeShapeType="1"/>
              </p:cNvSpPr>
              <p:nvPr/>
            </p:nvSpPr>
            <p:spPr bwMode="auto">
              <a:xfrm flipV="1">
                <a:off x="7643019" y="1697043"/>
                <a:ext cx="93663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 sz="1800"/>
              </a:p>
            </p:txBody>
          </p:sp>
        </p:grp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740694" y="5108576"/>
              <a:ext cx="219838" cy="505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800" dirty="0"/>
                <a:t>0</a:t>
              </a:r>
              <a:endParaRPr lang="en-US" sz="1800" b="1" dirty="0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1578769" y="4310062"/>
              <a:ext cx="439676" cy="505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800"/>
                <a:t>20</a:t>
              </a:r>
              <a:endParaRPr lang="en-US" sz="1800" b="1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1578769" y="3497264"/>
              <a:ext cx="439676" cy="505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800"/>
                <a:t>40</a:t>
              </a:r>
              <a:endParaRPr lang="en-US" sz="1800" b="1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1578769" y="2697163"/>
              <a:ext cx="439676" cy="505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800"/>
                <a:t>60</a:t>
              </a:r>
              <a:endParaRPr lang="en-US" sz="1800" b="1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1578769" y="1884364"/>
              <a:ext cx="439676" cy="505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800"/>
                <a:t>80</a:t>
              </a:r>
              <a:endParaRPr lang="en-US" sz="1800" b="1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1416844" y="1084263"/>
              <a:ext cx="659515" cy="505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800"/>
                <a:t>100</a:t>
              </a:r>
              <a:endParaRPr lang="en-US" sz="1800" b="1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050260" y="5535613"/>
              <a:ext cx="439676" cy="505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800" dirty="0"/>
                <a:t>10</a:t>
              </a:r>
              <a:endParaRPr lang="en-US" sz="1800" b="1" dirty="0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3748882" y="5535613"/>
              <a:ext cx="659515" cy="505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800" dirty="0"/>
                <a:t>100</a:t>
              </a:r>
              <a:endParaRPr lang="en-US" sz="1800" b="1" dirty="0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5445917" y="5535613"/>
              <a:ext cx="879353" cy="505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800" dirty="0"/>
                <a:t>1000</a:t>
              </a:r>
              <a:endParaRPr lang="en-US" sz="1800" b="1" dirty="0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7144543" y="5535613"/>
              <a:ext cx="1099191" cy="505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800" dirty="0"/>
                <a:t>10000</a:t>
              </a:r>
              <a:endParaRPr lang="en-US" sz="1800" b="1" dirty="0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3694907" y="6069014"/>
              <a:ext cx="2660152" cy="505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800" b="1" dirty="0"/>
                <a:t>No. of Vectors</a:t>
              </a: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 rot="16200000">
              <a:off x="-998460" y="2948685"/>
              <a:ext cx="3814614" cy="474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800" b="1"/>
                <a:t>Fault Coverage (%)</a:t>
              </a:r>
            </a:p>
          </p:txBody>
        </p:sp>
        <p:sp>
          <p:nvSpPr>
            <p:cNvPr id="34" name="Line 72"/>
            <p:cNvSpPr>
              <a:spLocks noChangeShapeType="1"/>
            </p:cNvSpPr>
            <p:nvPr/>
          </p:nvSpPr>
          <p:spPr bwMode="auto">
            <a:xfrm flipV="1">
              <a:off x="2153444" y="5237163"/>
              <a:ext cx="1588" cy="2555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1800"/>
            </a:p>
          </p:txBody>
        </p:sp>
        <p:sp>
          <p:nvSpPr>
            <p:cNvPr id="35" name="Line 73"/>
            <p:cNvSpPr>
              <a:spLocks noChangeShapeType="1"/>
            </p:cNvSpPr>
            <p:nvPr/>
          </p:nvSpPr>
          <p:spPr bwMode="auto">
            <a:xfrm flipV="1">
              <a:off x="3828257" y="5237163"/>
              <a:ext cx="1587" cy="2555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1800"/>
            </a:p>
          </p:txBody>
        </p:sp>
        <p:sp>
          <p:nvSpPr>
            <p:cNvPr id="36" name="Line 74"/>
            <p:cNvSpPr>
              <a:spLocks noChangeShapeType="1"/>
            </p:cNvSpPr>
            <p:nvPr/>
          </p:nvSpPr>
          <p:spPr bwMode="auto">
            <a:xfrm flipV="1">
              <a:off x="5503069" y="5237163"/>
              <a:ext cx="1588" cy="2555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1800"/>
            </a:p>
          </p:txBody>
        </p:sp>
        <p:sp>
          <p:nvSpPr>
            <p:cNvPr id="37" name="Line 75"/>
            <p:cNvSpPr>
              <a:spLocks noChangeShapeType="1"/>
            </p:cNvSpPr>
            <p:nvPr/>
          </p:nvSpPr>
          <p:spPr bwMode="auto">
            <a:xfrm flipV="1">
              <a:off x="7177882" y="5237163"/>
              <a:ext cx="1587" cy="2555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514127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1810512"/>
            <a:ext cx="6831378" cy="3888486"/>
          </a:xfrm>
        </p:spPr>
        <p:txBody>
          <a:bodyPr>
            <a:normAutofit/>
          </a:bodyPr>
          <a:lstStyle/>
          <a:p>
            <a:r>
              <a:rPr lang="en-US" dirty="0"/>
              <a:t>Please save your poster abstract either in pdf format and submit it through IRPS submission website (</a:t>
            </a:r>
            <a:r>
              <a:rPr lang="en-US" dirty="0">
                <a:hlinkClick r:id="rId2"/>
              </a:rPr>
              <a:t>https://irps2025.exordo.com/</a:t>
            </a:r>
            <a:r>
              <a:rPr lang="en-US" dirty="0"/>
              <a:t>) no later than February 15, 2025. </a:t>
            </a:r>
          </a:p>
          <a:p>
            <a:r>
              <a:rPr lang="en-US" dirty="0"/>
              <a:t>Notification of acceptance by February 24, 2025.</a:t>
            </a:r>
          </a:p>
          <a:p>
            <a:r>
              <a:rPr lang="en-US" dirty="0"/>
              <a:t>Final poster and teaser presentation are due </a:t>
            </a:r>
            <a:r>
              <a:rPr lang="en-US"/>
              <a:t>March 16, </a:t>
            </a:r>
            <a:r>
              <a:rPr lang="en-US" dirty="0"/>
              <a:t>2025.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02ADB4-0FFE-4AD8-843B-18B0D6B75D8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2025 International ESD Workshop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Submission Instructions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4392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79&quot;/&gt;&lt;/object&gt;&lt;object type=&quot;3&quot; unique_id=&quot;10038&quot;&gt;&lt;property id=&quot;20148&quot; value=&quot;5&quot;/&gt;&lt;property id=&quot;20300&quot; value=&quot;Slide 2&quot;/&gt;&lt;property id=&quot;20307&quot; value=&quot;305&quot;/&gt;&lt;/object&gt;&lt;object type=&quot;3&quot; unique_id=&quot;10039&quot;&gt;&lt;property id=&quot;20148&quot; value=&quot;5&quot;/&gt;&lt;property id=&quot;20300&quot; value=&quot;Slide 3&quot;/&gt;&lt;property id=&quot;20307&quot; value=&quot;306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heme/theme1.xml><?xml version="1.0" encoding="utf-8"?>
<a:theme xmlns:a="http://schemas.openxmlformats.org/drawingml/2006/main" name="IEW Presentation">
  <a:themeElements>
    <a:clrScheme name="ESDA">
      <a:dk1>
        <a:srgbClr val="014F93"/>
      </a:dk1>
      <a:lt1>
        <a:srgbClr val="FFFFFF"/>
      </a:lt1>
      <a:dk2>
        <a:srgbClr val="000000"/>
      </a:dk2>
      <a:lt2>
        <a:srgbClr val="FFFFFF"/>
      </a:lt2>
      <a:accent1>
        <a:srgbClr val="014F93"/>
      </a:accent1>
      <a:accent2>
        <a:srgbClr val="0282FF"/>
      </a:accent2>
      <a:accent3>
        <a:srgbClr val="FCC40B"/>
      </a:accent3>
      <a:accent4>
        <a:srgbClr val="002649"/>
      </a:accent4>
      <a:accent5>
        <a:srgbClr val="990D28"/>
      </a:accent5>
      <a:accent6>
        <a:srgbClr val="1A1817"/>
      </a:accent6>
      <a:hlink>
        <a:srgbClr val="00214A"/>
      </a:hlink>
      <a:folHlink>
        <a:srgbClr val="990D28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5DA9"/>
        </a:solidFill>
        <a:ln w="12700">
          <a:noFill/>
        </a:ln>
      </a:spPr>
      <a:bodyPr lIns="72000" tIns="72000" rIns="72000" bIns="72000" rtlCol="0" anchor="ctr"/>
      <a:lstStyle>
        <a:defPPr algn="ctr">
          <a:buClr>
            <a:srgbClr val="E30034"/>
          </a:buClr>
          <a:defRPr sz="1600" dirty="0" err="1" smtClean="0">
            <a:latin typeface="Verdana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noAutofit/>
      </a:bodyPr>
      <a:lstStyle>
        <a:defPPr marL="273050" indent="-273050">
          <a:buClr>
            <a:srgbClr val="E30034"/>
          </a:buClr>
          <a:defRPr sz="1600" dirty="0" err="1" smtClean="0">
            <a:solidFill>
              <a:schemeClr val="accent3"/>
            </a:solidFill>
            <a:latin typeface="Verdan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Infineon colou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30034"/>
      </a:accent1>
      <a:accent2>
        <a:srgbClr val="E6EFF5"/>
      </a:accent2>
      <a:accent3>
        <a:srgbClr val="00214A"/>
      </a:accent3>
      <a:accent4>
        <a:srgbClr val="C0C0C0"/>
      </a:accent4>
      <a:accent5>
        <a:srgbClr val="FAF258"/>
      </a:accent5>
      <a:accent6>
        <a:srgbClr val="969696"/>
      </a:accent6>
      <a:hlink>
        <a:srgbClr val="4086BF"/>
      </a:hlink>
      <a:folHlink>
        <a:srgbClr val="79092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Infineon colou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30034"/>
      </a:accent1>
      <a:accent2>
        <a:srgbClr val="E6EFF5"/>
      </a:accent2>
      <a:accent3>
        <a:srgbClr val="00214A"/>
      </a:accent3>
      <a:accent4>
        <a:srgbClr val="C0C0C0"/>
      </a:accent4>
      <a:accent5>
        <a:srgbClr val="FAF258"/>
      </a:accent5>
      <a:accent6>
        <a:srgbClr val="969696"/>
      </a:accent6>
      <a:hlink>
        <a:srgbClr val="4086BF"/>
      </a:hlink>
      <a:folHlink>
        <a:srgbClr val="79092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220</Words>
  <Application>Microsoft Office PowerPoint</Application>
  <PresentationFormat>Letter Paper (8.5x11 in)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Symbol</vt:lpstr>
      <vt:lpstr>Verdana</vt:lpstr>
      <vt:lpstr>Wingdings</vt:lpstr>
      <vt:lpstr>IEW Presentation</vt:lpstr>
      <vt:lpstr>PowerPoint Presentation</vt:lpstr>
      <vt:lpstr>Objective and Significance</vt:lpstr>
      <vt:lpstr>Supporting Data</vt:lpstr>
      <vt:lpstr>Submission Instructions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2004-03-02T21:24:15Z</cp:lastPrinted>
  <dcterms:created xsi:type="dcterms:W3CDTF">2011-12-08T14:42:00Z</dcterms:created>
  <dcterms:modified xsi:type="dcterms:W3CDTF">2024-10-16T14:14:33Z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0eba32c-0974-4663-a3a1-3cd8c30938e9_Enabled">
    <vt:lpwstr>true</vt:lpwstr>
  </property>
  <property fmtid="{D5CDD505-2E9C-101B-9397-08002B2CF9AE}" pid="3" name="MSIP_Label_f0eba32c-0974-4663-a3a1-3cd8c30938e9_SetDate">
    <vt:lpwstr>2023-11-23T09:50:06Z</vt:lpwstr>
  </property>
  <property fmtid="{D5CDD505-2E9C-101B-9397-08002B2CF9AE}" pid="4" name="MSIP_Label_f0eba32c-0974-4663-a3a1-3cd8c30938e9_Method">
    <vt:lpwstr>Privileged</vt:lpwstr>
  </property>
  <property fmtid="{D5CDD505-2E9C-101B-9397-08002B2CF9AE}" pid="5" name="MSIP_Label_f0eba32c-0974-4663-a3a1-3cd8c30938e9_Name">
    <vt:lpwstr>Public - General - Unmarked</vt:lpwstr>
  </property>
  <property fmtid="{D5CDD505-2E9C-101B-9397-08002B2CF9AE}" pid="6" name="MSIP_Label_f0eba32c-0974-4663-a3a1-3cd8c30938e9_SiteId">
    <vt:lpwstr>a72d5a72-25ee-40f0-9bd1-067cb5b770d4</vt:lpwstr>
  </property>
  <property fmtid="{D5CDD505-2E9C-101B-9397-08002B2CF9AE}" pid="7" name="MSIP_Label_f0eba32c-0974-4663-a3a1-3cd8c30938e9_ActionId">
    <vt:lpwstr>ba478644-ae51-4c06-9183-34bf5913aa29</vt:lpwstr>
  </property>
  <property fmtid="{D5CDD505-2E9C-101B-9397-08002B2CF9AE}" pid="8" name="MSIP_Label_f0eba32c-0974-4663-a3a1-3cd8c30938e9_ContentBits">
    <vt:lpwstr>0</vt:lpwstr>
  </property>
</Properties>
</file>